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7"/>
  </p:notesMasterIdLst>
  <p:sldIdLst>
    <p:sldId id="256" r:id="rId2"/>
    <p:sldId id="261" r:id="rId3"/>
    <p:sldId id="267" r:id="rId4"/>
    <p:sldId id="264" r:id="rId5"/>
    <p:sldId id="265" r:id="rId6"/>
  </p:sldIdLst>
  <p:sldSz cx="9144000" cy="5143500" type="screen16x9"/>
  <p:notesSz cx="6858000" cy="9144000"/>
  <p:embeddedFontLst>
    <p:embeddedFont>
      <p:font typeface="Lexend Exa" panose="020B0604020202020204" charset="0"/>
      <p:regular r:id="rId8"/>
      <p:bold r:id="rId9"/>
    </p:embeddedFont>
    <p:embeddedFont>
      <p:font typeface="Red Hat Text" panose="020B0604020202020204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71D0CB-35F8-4AFA-BE47-1881E022D565}">
  <a:tblStyle styleId="{8D71D0CB-35F8-4AFA-BE47-1881E022D5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ac7ecdd8c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ac7ecdd8c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1540c824b9_3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1540c824b9_3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aca93be222_2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aca93be222_2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ac7ecdd8c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ac7ecdd8c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14d4dce063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14d4dce063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07922" y="159125"/>
            <a:ext cx="4368752" cy="4825250"/>
            <a:chOff x="164875" y="162825"/>
            <a:chExt cx="8832900" cy="4825250"/>
          </a:xfrm>
        </p:grpSpPr>
        <p:sp>
          <p:nvSpPr>
            <p:cNvPr id="10" name="Google Shape;10;p2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1" name="Google Shape;11;p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4" name="Google Shape;14;p2"/>
          <p:cNvCxnSpPr/>
          <p:nvPr/>
        </p:nvCxnSpPr>
        <p:spPr>
          <a:xfrm>
            <a:off x="5120369" y="1669750"/>
            <a:ext cx="335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>
            <a:off x="5120369" y="3565200"/>
            <a:ext cx="335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033375" y="1804174"/>
            <a:ext cx="3525600" cy="17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09069" y="3772920"/>
            <a:ext cx="35742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8" name="Google Shape;18;p2"/>
          <p:cNvCxnSpPr/>
          <p:nvPr/>
        </p:nvCxnSpPr>
        <p:spPr>
          <a:xfrm>
            <a:off x="4619800" y="4984375"/>
            <a:ext cx="436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APTION_ONLY_1">
    <p:bg>
      <p:bgPr>
        <a:solidFill>
          <a:schemeClr val="dk2"/>
        </a:solidFill>
        <a:effectLst/>
      </p:bgPr>
    </p:bg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" name="Google Shape;595;p56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6" name="Google Shape;596;p56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97" name="Google Shape;597;p5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98" name="Google Shape;598;p5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9" name="Google Shape;599;p5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6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9" name="Google Shape;49;p6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0" name="Google Shape;50;p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51;p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52;p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7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6" name="Google Shape;56;p7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7" name="Google Shape;57;p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60" name="Google Shape;60;p7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738925" y="1809800"/>
            <a:ext cx="3274500" cy="24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42850"/>
              </a:buClr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3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6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65" name="Google Shape;165;p16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66" name="Google Shape;166;p1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67" name="Google Shape;167;p1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" name="Google Shape;168;p1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69" name="Google Shape;169;p16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6"/>
          <p:cNvSpPr txBox="1">
            <a:spLocks noGrp="1"/>
          </p:cNvSpPr>
          <p:nvPr>
            <p:ph type="subTitle" idx="1"/>
          </p:nvPr>
        </p:nvSpPr>
        <p:spPr>
          <a:xfrm>
            <a:off x="3579382" y="1959537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6"/>
          <p:cNvSpPr txBox="1">
            <a:spLocks noGrp="1"/>
          </p:cNvSpPr>
          <p:nvPr>
            <p:ph type="subTitle" idx="2"/>
          </p:nvPr>
        </p:nvSpPr>
        <p:spPr>
          <a:xfrm>
            <a:off x="3579382" y="1513862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ubTitle" idx="3"/>
          </p:nvPr>
        </p:nvSpPr>
        <p:spPr>
          <a:xfrm>
            <a:off x="6116285" y="1959323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4"/>
          </p:nvPr>
        </p:nvSpPr>
        <p:spPr>
          <a:xfrm>
            <a:off x="6116280" y="1513649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subTitle" idx="5"/>
          </p:nvPr>
        </p:nvSpPr>
        <p:spPr>
          <a:xfrm>
            <a:off x="3579382" y="3708439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subTitle" idx="6"/>
          </p:nvPr>
        </p:nvSpPr>
        <p:spPr>
          <a:xfrm>
            <a:off x="3579382" y="3245264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76" name="Google Shape;176;p16"/>
          <p:cNvSpPr txBox="1">
            <a:spLocks noGrp="1"/>
          </p:cNvSpPr>
          <p:nvPr>
            <p:ph type="subTitle" idx="7"/>
          </p:nvPr>
        </p:nvSpPr>
        <p:spPr>
          <a:xfrm>
            <a:off x="6116285" y="3708439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6"/>
          <p:cNvSpPr txBox="1">
            <a:spLocks noGrp="1"/>
          </p:cNvSpPr>
          <p:nvPr>
            <p:ph type="subTitle" idx="8"/>
          </p:nvPr>
        </p:nvSpPr>
        <p:spPr>
          <a:xfrm>
            <a:off x="6116280" y="3250064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6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1962150" y="1847740"/>
            <a:ext cx="5219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203" name="Google Shape;203;p20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04" name="Google Shape;204;p20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205" name="Google Shape;205;p2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06;p2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" name="Google Shape;207;p2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208" name="Google Shape;208;p20"/>
          <p:cNvSpPr txBox="1">
            <a:spLocks noGrp="1"/>
          </p:cNvSpPr>
          <p:nvPr>
            <p:ph type="title" idx="2" hasCustomPrompt="1"/>
          </p:nvPr>
        </p:nvSpPr>
        <p:spPr>
          <a:xfrm>
            <a:off x="3769050" y="543490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9" name="Google Shape;209;p20"/>
          <p:cNvSpPr txBox="1">
            <a:spLocks noGrp="1"/>
          </p:cNvSpPr>
          <p:nvPr>
            <p:ph type="subTitle" idx="1"/>
          </p:nvPr>
        </p:nvSpPr>
        <p:spPr>
          <a:xfrm>
            <a:off x="1962150" y="2583042"/>
            <a:ext cx="52197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1_1_1_1">
    <p:bg>
      <p:bgPr>
        <a:solidFill>
          <a:schemeClr val="lt1"/>
        </a:solidFill>
        <a:effectLst/>
      </p:bgPr>
    </p:bg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" name="Google Shape;576;p5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77" name="Google Shape;577;p53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78" name="Google Shape;578;p5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5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0" name="Google Shape;580;p5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1"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2" name="Google Shape;582;p54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83" name="Google Shape;583;p54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84" name="Google Shape;584;p5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5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5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587" name="Google Shape;587;p54"/>
          <p:cNvSpPr/>
          <p:nvPr/>
        </p:nvSpPr>
        <p:spPr>
          <a:xfrm>
            <a:off x="2667000" y="1052550"/>
            <a:ext cx="3810000" cy="3038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2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" name="Google Shape;589;p55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0" name="Google Shape;590;p55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91" name="Google Shape;591;p5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92" name="Google Shape;592;p5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3" name="Google Shape;593;p5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42175"/>
            <a:ext cx="7704000" cy="3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8" r:id="rId4"/>
    <p:sldLayoutId id="2147483662" r:id="rId5"/>
    <p:sldLayoutId id="2147483666" r:id="rId6"/>
    <p:sldLayoutId id="2147483699" r:id="rId7"/>
    <p:sldLayoutId id="2147483700" r:id="rId8"/>
    <p:sldLayoutId id="2147483701" r:id="rId9"/>
    <p:sldLayoutId id="214748370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59"/>
          <p:cNvSpPr txBox="1">
            <a:spLocks noGrp="1"/>
          </p:cNvSpPr>
          <p:nvPr>
            <p:ph type="ctrTitle"/>
          </p:nvPr>
        </p:nvSpPr>
        <p:spPr>
          <a:xfrm>
            <a:off x="5033375" y="1804174"/>
            <a:ext cx="3525600" cy="17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Coffee </a:t>
            </a:r>
            <a:b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Shop </a:t>
            </a:r>
            <a:b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Sells</a:t>
            </a:r>
            <a:b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09" name="Google Shape;609;p59"/>
          <p:cNvPicPr preferRelativeResize="0"/>
          <p:nvPr/>
        </p:nvPicPr>
        <p:blipFill rotWithShape="1">
          <a:blip r:embed="rId3">
            <a:alphaModFix/>
          </a:blip>
          <a:srcRect l="6695" r="4973"/>
          <a:stretch/>
        </p:blipFill>
        <p:spPr>
          <a:xfrm>
            <a:off x="182375" y="149200"/>
            <a:ext cx="4279699" cy="4845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1" name="Google Shape;611;p59"/>
          <p:cNvGrpSpPr/>
          <p:nvPr/>
        </p:nvGrpSpPr>
        <p:grpSpPr>
          <a:xfrm>
            <a:off x="5551288" y="1107432"/>
            <a:ext cx="405100" cy="388975"/>
            <a:chOff x="6241725" y="1380875"/>
            <a:chExt cx="405100" cy="388975"/>
          </a:xfrm>
        </p:grpSpPr>
        <p:sp>
          <p:nvSpPr>
            <p:cNvPr id="612" name="Google Shape;612;p59"/>
            <p:cNvSpPr/>
            <p:nvPr/>
          </p:nvSpPr>
          <p:spPr>
            <a:xfrm>
              <a:off x="6418250" y="1380875"/>
              <a:ext cx="21850" cy="112100"/>
            </a:xfrm>
            <a:custGeom>
              <a:avLst/>
              <a:gdLst/>
              <a:ahLst/>
              <a:cxnLst/>
              <a:rect l="l" t="t" r="r" b="b"/>
              <a:pathLst>
                <a:path w="874" h="4484" extrusionOk="0">
                  <a:moveTo>
                    <a:pt x="605" y="0"/>
                  </a:moveTo>
                  <a:cubicBezTo>
                    <a:pt x="471" y="0"/>
                    <a:pt x="350" y="122"/>
                    <a:pt x="350" y="256"/>
                  </a:cubicBezTo>
                  <a:cubicBezTo>
                    <a:pt x="350" y="524"/>
                    <a:pt x="283" y="645"/>
                    <a:pt x="202" y="793"/>
                  </a:cubicBezTo>
                  <a:cubicBezTo>
                    <a:pt x="108" y="981"/>
                    <a:pt x="1" y="1181"/>
                    <a:pt x="1" y="1584"/>
                  </a:cubicBezTo>
                  <a:cubicBezTo>
                    <a:pt x="1" y="1974"/>
                    <a:pt x="108" y="2175"/>
                    <a:pt x="202" y="2363"/>
                  </a:cubicBezTo>
                  <a:cubicBezTo>
                    <a:pt x="283" y="2511"/>
                    <a:pt x="350" y="2631"/>
                    <a:pt x="350" y="2900"/>
                  </a:cubicBezTo>
                  <a:cubicBezTo>
                    <a:pt x="350" y="3168"/>
                    <a:pt x="283" y="3290"/>
                    <a:pt x="202" y="3437"/>
                  </a:cubicBezTo>
                  <a:cubicBezTo>
                    <a:pt x="108" y="3625"/>
                    <a:pt x="1" y="3826"/>
                    <a:pt x="1" y="4229"/>
                  </a:cubicBezTo>
                  <a:cubicBezTo>
                    <a:pt x="1" y="4363"/>
                    <a:pt x="122" y="4484"/>
                    <a:pt x="269" y="4484"/>
                  </a:cubicBezTo>
                  <a:cubicBezTo>
                    <a:pt x="403" y="4484"/>
                    <a:pt x="525" y="4363"/>
                    <a:pt x="525" y="4229"/>
                  </a:cubicBezTo>
                  <a:cubicBezTo>
                    <a:pt x="525" y="3961"/>
                    <a:pt x="591" y="3839"/>
                    <a:pt x="672" y="3678"/>
                  </a:cubicBezTo>
                  <a:cubicBezTo>
                    <a:pt x="766" y="3504"/>
                    <a:pt x="874" y="3290"/>
                    <a:pt x="874" y="2900"/>
                  </a:cubicBezTo>
                  <a:cubicBezTo>
                    <a:pt x="874" y="2511"/>
                    <a:pt x="766" y="2296"/>
                    <a:pt x="672" y="2121"/>
                  </a:cubicBezTo>
                  <a:cubicBezTo>
                    <a:pt x="591" y="1974"/>
                    <a:pt x="525" y="1853"/>
                    <a:pt x="525" y="1584"/>
                  </a:cubicBezTo>
                  <a:cubicBezTo>
                    <a:pt x="525" y="1316"/>
                    <a:pt x="591" y="1195"/>
                    <a:pt x="672" y="1034"/>
                  </a:cubicBezTo>
                  <a:cubicBezTo>
                    <a:pt x="766" y="859"/>
                    <a:pt x="874" y="645"/>
                    <a:pt x="874" y="256"/>
                  </a:cubicBezTo>
                  <a:cubicBezTo>
                    <a:pt x="874" y="122"/>
                    <a:pt x="752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9"/>
            <p:cNvSpPr/>
            <p:nvPr/>
          </p:nvSpPr>
          <p:spPr>
            <a:xfrm>
              <a:off x="6470275" y="1380875"/>
              <a:ext cx="21500" cy="112100"/>
            </a:xfrm>
            <a:custGeom>
              <a:avLst/>
              <a:gdLst/>
              <a:ahLst/>
              <a:cxnLst/>
              <a:rect l="l" t="t" r="r" b="b"/>
              <a:pathLst>
                <a:path w="860" h="4484" extrusionOk="0">
                  <a:moveTo>
                    <a:pt x="591" y="0"/>
                  </a:moveTo>
                  <a:cubicBezTo>
                    <a:pt x="457" y="0"/>
                    <a:pt x="336" y="122"/>
                    <a:pt x="336" y="256"/>
                  </a:cubicBezTo>
                  <a:cubicBezTo>
                    <a:pt x="336" y="524"/>
                    <a:pt x="282" y="645"/>
                    <a:pt x="202" y="793"/>
                  </a:cubicBezTo>
                  <a:cubicBezTo>
                    <a:pt x="108" y="981"/>
                    <a:pt x="1" y="1181"/>
                    <a:pt x="1" y="1584"/>
                  </a:cubicBezTo>
                  <a:cubicBezTo>
                    <a:pt x="1" y="1974"/>
                    <a:pt x="108" y="2175"/>
                    <a:pt x="202" y="2363"/>
                  </a:cubicBezTo>
                  <a:cubicBezTo>
                    <a:pt x="282" y="2511"/>
                    <a:pt x="336" y="2631"/>
                    <a:pt x="336" y="2900"/>
                  </a:cubicBezTo>
                  <a:cubicBezTo>
                    <a:pt x="336" y="3168"/>
                    <a:pt x="282" y="3290"/>
                    <a:pt x="202" y="3437"/>
                  </a:cubicBezTo>
                  <a:cubicBezTo>
                    <a:pt x="108" y="3625"/>
                    <a:pt x="1" y="3826"/>
                    <a:pt x="1" y="4229"/>
                  </a:cubicBezTo>
                  <a:cubicBezTo>
                    <a:pt x="1" y="4363"/>
                    <a:pt x="108" y="4484"/>
                    <a:pt x="255" y="4484"/>
                  </a:cubicBezTo>
                  <a:cubicBezTo>
                    <a:pt x="390" y="4484"/>
                    <a:pt x="511" y="4363"/>
                    <a:pt x="511" y="4229"/>
                  </a:cubicBezTo>
                  <a:cubicBezTo>
                    <a:pt x="511" y="3961"/>
                    <a:pt x="577" y="3839"/>
                    <a:pt x="658" y="3678"/>
                  </a:cubicBezTo>
                  <a:cubicBezTo>
                    <a:pt x="753" y="3504"/>
                    <a:pt x="860" y="3290"/>
                    <a:pt x="860" y="2900"/>
                  </a:cubicBezTo>
                  <a:cubicBezTo>
                    <a:pt x="860" y="2511"/>
                    <a:pt x="753" y="2296"/>
                    <a:pt x="658" y="2121"/>
                  </a:cubicBezTo>
                  <a:cubicBezTo>
                    <a:pt x="577" y="1974"/>
                    <a:pt x="511" y="1853"/>
                    <a:pt x="511" y="1584"/>
                  </a:cubicBezTo>
                  <a:cubicBezTo>
                    <a:pt x="511" y="1316"/>
                    <a:pt x="577" y="1195"/>
                    <a:pt x="658" y="1034"/>
                  </a:cubicBezTo>
                  <a:cubicBezTo>
                    <a:pt x="753" y="859"/>
                    <a:pt x="860" y="645"/>
                    <a:pt x="860" y="256"/>
                  </a:cubicBezTo>
                  <a:cubicBezTo>
                    <a:pt x="860" y="122"/>
                    <a:pt x="739" y="0"/>
                    <a:pt x="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9"/>
            <p:cNvSpPr/>
            <p:nvPr/>
          </p:nvSpPr>
          <p:spPr>
            <a:xfrm>
              <a:off x="6241725" y="1505700"/>
              <a:ext cx="347025" cy="208100"/>
            </a:xfrm>
            <a:custGeom>
              <a:avLst/>
              <a:gdLst/>
              <a:ahLst/>
              <a:cxnLst/>
              <a:rect l="l" t="t" r="r" b="b"/>
              <a:pathLst>
                <a:path w="13881" h="8324" extrusionOk="0">
                  <a:moveTo>
                    <a:pt x="3183" y="1558"/>
                  </a:moveTo>
                  <a:lnTo>
                    <a:pt x="3183" y="3652"/>
                  </a:lnTo>
                  <a:cubicBezTo>
                    <a:pt x="2283" y="3639"/>
                    <a:pt x="1545" y="2900"/>
                    <a:pt x="1545" y="2002"/>
                  </a:cubicBezTo>
                  <a:cubicBezTo>
                    <a:pt x="1545" y="1853"/>
                    <a:pt x="1572" y="1706"/>
                    <a:pt x="1612" y="1558"/>
                  </a:cubicBezTo>
                  <a:close/>
                  <a:moveTo>
                    <a:pt x="1424" y="1035"/>
                  </a:moveTo>
                  <a:cubicBezTo>
                    <a:pt x="1316" y="1035"/>
                    <a:pt x="1223" y="1102"/>
                    <a:pt x="1182" y="1209"/>
                  </a:cubicBezTo>
                  <a:cubicBezTo>
                    <a:pt x="1089" y="1451"/>
                    <a:pt x="1035" y="1719"/>
                    <a:pt x="1035" y="2002"/>
                  </a:cubicBezTo>
                  <a:cubicBezTo>
                    <a:pt x="1035" y="3196"/>
                    <a:pt x="2014" y="4176"/>
                    <a:pt x="3209" y="4176"/>
                  </a:cubicBezTo>
                  <a:lnTo>
                    <a:pt x="3451" y="4176"/>
                  </a:lnTo>
                  <a:cubicBezTo>
                    <a:pt x="3585" y="4176"/>
                    <a:pt x="3706" y="4055"/>
                    <a:pt x="3706" y="3921"/>
                  </a:cubicBezTo>
                  <a:lnTo>
                    <a:pt x="3706" y="1303"/>
                  </a:lnTo>
                  <a:cubicBezTo>
                    <a:pt x="3706" y="1155"/>
                    <a:pt x="3585" y="1035"/>
                    <a:pt x="3451" y="1035"/>
                  </a:cubicBezTo>
                  <a:close/>
                  <a:moveTo>
                    <a:pt x="13358" y="525"/>
                  </a:moveTo>
                  <a:lnTo>
                    <a:pt x="13358" y="7035"/>
                  </a:lnTo>
                  <a:cubicBezTo>
                    <a:pt x="13358" y="7464"/>
                    <a:pt x="13009" y="7801"/>
                    <a:pt x="12579" y="7801"/>
                  </a:cubicBezTo>
                  <a:lnTo>
                    <a:pt x="4484" y="7801"/>
                  </a:lnTo>
                  <a:cubicBezTo>
                    <a:pt x="4055" y="7801"/>
                    <a:pt x="3706" y="7464"/>
                    <a:pt x="3706" y="7035"/>
                  </a:cubicBezTo>
                  <a:lnTo>
                    <a:pt x="3706" y="4955"/>
                  </a:lnTo>
                  <a:cubicBezTo>
                    <a:pt x="3706" y="4807"/>
                    <a:pt x="3585" y="4686"/>
                    <a:pt x="3451" y="4686"/>
                  </a:cubicBezTo>
                  <a:lnTo>
                    <a:pt x="3209" y="4686"/>
                  </a:lnTo>
                  <a:cubicBezTo>
                    <a:pt x="1719" y="4686"/>
                    <a:pt x="511" y="3478"/>
                    <a:pt x="511" y="2002"/>
                  </a:cubicBezTo>
                  <a:cubicBezTo>
                    <a:pt x="511" y="1465"/>
                    <a:pt x="672" y="967"/>
                    <a:pt x="954" y="525"/>
                  </a:cubicBezTo>
                  <a:close/>
                  <a:moveTo>
                    <a:pt x="820" y="1"/>
                  </a:moveTo>
                  <a:cubicBezTo>
                    <a:pt x="739" y="1"/>
                    <a:pt x="659" y="42"/>
                    <a:pt x="618" y="108"/>
                  </a:cubicBezTo>
                  <a:cubicBezTo>
                    <a:pt x="215" y="659"/>
                    <a:pt x="1" y="1316"/>
                    <a:pt x="1" y="2002"/>
                  </a:cubicBezTo>
                  <a:cubicBezTo>
                    <a:pt x="1" y="3759"/>
                    <a:pt x="1424" y="5196"/>
                    <a:pt x="3183" y="5209"/>
                  </a:cubicBezTo>
                  <a:lnTo>
                    <a:pt x="3183" y="7035"/>
                  </a:lnTo>
                  <a:cubicBezTo>
                    <a:pt x="3183" y="7747"/>
                    <a:pt x="3773" y="8324"/>
                    <a:pt x="4484" y="8324"/>
                  </a:cubicBezTo>
                  <a:lnTo>
                    <a:pt x="12579" y="8324"/>
                  </a:lnTo>
                  <a:cubicBezTo>
                    <a:pt x="13304" y="8324"/>
                    <a:pt x="13881" y="7747"/>
                    <a:pt x="13881" y="7035"/>
                  </a:cubicBezTo>
                  <a:lnTo>
                    <a:pt x="13881" y="269"/>
                  </a:lnTo>
                  <a:cubicBezTo>
                    <a:pt x="13881" y="122"/>
                    <a:pt x="13761" y="1"/>
                    <a:pt x="13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9"/>
            <p:cNvSpPr/>
            <p:nvPr/>
          </p:nvSpPr>
          <p:spPr>
            <a:xfrm>
              <a:off x="6541075" y="1566125"/>
              <a:ext cx="13125" cy="113125"/>
            </a:xfrm>
            <a:custGeom>
              <a:avLst/>
              <a:gdLst/>
              <a:ahLst/>
              <a:cxnLst/>
              <a:rect l="l" t="t" r="r" b="b"/>
              <a:pathLst>
                <a:path w="525" h="4525" extrusionOk="0">
                  <a:moveTo>
                    <a:pt x="269" y="0"/>
                  </a:moveTo>
                  <a:cubicBezTo>
                    <a:pt x="122" y="0"/>
                    <a:pt x="1" y="121"/>
                    <a:pt x="1" y="256"/>
                  </a:cubicBezTo>
                  <a:lnTo>
                    <a:pt x="1" y="4269"/>
                  </a:lnTo>
                  <a:cubicBezTo>
                    <a:pt x="1" y="4417"/>
                    <a:pt x="122" y="4524"/>
                    <a:pt x="269" y="4524"/>
                  </a:cubicBezTo>
                  <a:cubicBezTo>
                    <a:pt x="403" y="4524"/>
                    <a:pt x="525" y="4417"/>
                    <a:pt x="525" y="4269"/>
                  </a:cubicBezTo>
                  <a:lnTo>
                    <a:pt x="525" y="256"/>
                  </a:lnTo>
                  <a:cubicBezTo>
                    <a:pt x="525" y="121"/>
                    <a:pt x="403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9"/>
            <p:cNvSpPr/>
            <p:nvPr/>
          </p:nvSpPr>
          <p:spPr>
            <a:xfrm>
              <a:off x="6541075" y="1505700"/>
              <a:ext cx="13125" cy="47675"/>
            </a:xfrm>
            <a:custGeom>
              <a:avLst/>
              <a:gdLst/>
              <a:ahLst/>
              <a:cxnLst/>
              <a:rect l="l" t="t" r="r" b="b"/>
              <a:pathLst>
                <a:path w="525" h="1907" extrusionOk="0">
                  <a:moveTo>
                    <a:pt x="269" y="1"/>
                  </a:moveTo>
                  <a:cubicBezTo>
                    <a:pt x="122" y="1"/>
                    <a:pt x="1" y="122"/>
                    <a:pt x="1" y="269"/>
                  </a:cubicBezTo>
                  <a:lnTo>
                    <a:pt x="1" y="1639"/>
                  </a:lnTo>
                  <a:cubicBezTo>
                    <a:pt x="1" y="1787"/>
                    <a:pt x="122" y="1907"/>
                    <a:pt x="269" y="1907"/>
                  </a:cubicBezTo>
                  <a:cubicBezTo>
                    <a:pt x="403" y="1907"/>
                    <a:pt x="525" y="1787"/>
                    <a:pt x="525" y="1639"/>
                  </a:cubicBezTo>
                  <a:lnTo>
                    <a:pt x="525" y="269"/>
                  </a:lnTo>
                  <a:cubicBezTo>
                    <a:pt x="525" y="122"/>
                    <a:pt x="403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9"/>
            <p:cNvSpPr/>
            <p:nvPr/>
          </p:nvSpPr>
          <p:spPr>
            <a:xfrm>
              <a:off x="6271250" y="1726600"/>
              <a:ext cx="367850" cy="43250"/>
            </a:xfrm>
            <a:custGeom>
              <a:avLst/>
              <a:gdLst/>
              <a:ahLst/>
              <a:cxnLst/>
              <a:rect l="l" t="t" r="r" b="b"/>
              <a:pathLst>
                <a:path w="14714" h="1730" extrusionOk="0">
                  <a:moveTo>
                    <a:pt x="288" y="1"/>
                  </a:moveTo>
                  <a:cubicBezTo>
                    <a:pt x="264" y="1"/>
                    <a:pt x="239" y="4"/>
                    <a:pt x="216" y="12"/>
                  </a:cubicBezTo>
                  <a:cubicBezTo>
                    <a:pt x="81" y="51"/>
                    <a:pt x="1" y="200"/>
                    <a:pt x="42" y="334"/>
                  </a:cubicBezTo>
                  <a:lnTo>
                    <a:pt x="243" y="1045"/>
                  </a:lnTo>
                  <a:cubicBezTo>
                    <a:pt x="350" y="1435"/>
                    <a:pt x="753" y="1730"/>
                    <a:pt x="1143" y="1730"/>
                  </a:cubicBezTo>
                  <a:lnTo>
                    <a:pt x="13559" y="1730"/>
                  </a:lnTo>
                  <a:cubicBezTo>
                    <a:pt x="13962" y="1730"/>
                    <a:pt x="14352" y="1435"/>
                    <a:pt x="14472" y="1045"/>
                  </a:cubicBezTo>
                  <a:lnTo>
                    <a:pt x="14674" y="334"/>
                  </a:lnTo>
                  <a:cubicBezTo>
                    <a:pt x="14713" y="200"/>
                    <a:pt x="14633" y="51"/>
                    <a:pt x="14486" y="12"/>
                  </a:cubicBezTo>
                  <a:cubicBezTo>
                    <a:pt x="14462" y="4"/>
                    <a:pt x="14438" y="1"/>
                    <a:pt x="14415" y="1"/>
                  </a:cubicBezTo>
                  <a:cubicBezTo>
                    <a:pt x="14307" y="1"/>
                    <a:pt x="14210" y="75"/>
                    <a:pt x="14176" y="186"/>
                  </a:cubicBezTo>
                  <a:lnTo>
                    <a:pt x="13976" y="898"/>
                  </a:lnTo>
                  <a:cubicBezTo>
                    <a:pt x="13922" y="1059"/>
                    <a:pt x="13720" y="1206"/>
                    <a:pt x="13559" y="1206"/>
                  </a:cubicBezTo>
                  <a:lnTo>
                    <a:pt x="1143" y="1206"/>
                  </a:lnTo>
                  <a:cubicBezTo>
                    <a:pt x="981" y="1206"/>
                    <a:pt x="780" y="1059"/>
                    <a:pt x="740" y="898"/>
                  </a:cubicBezTo>
                  <a:lnTo>
                    <a:pt x="538" y="186"/>
                  </a:lnTo>
                  <a:cubicBezTo>
                    <a:pt x="505" y="75"/>
                    <a:pt x="399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9"/>
            <p:cNvSpPr/>
            <p:nvPr/>
          </p:nvSpPr>
          <p:spPr>
            <a:xfrm>
              <a:off x="6263200" y="1726875"/>
              <a:ext cx="383625" cy="12775"/>
            </a:xfrm>
            <a:custGeom>
              <a:avLst/>
              <a:gdLst/>
              <a:ahLst/>
              <a:cxnLst/>
              <a:rect l="l" t="t" r="r" b="b"/>
              <a:pathLst>
                <a:path w="15345" h="511" extrusionOk="0">
                  <a:moveTo>
                    <a:pt x="256" y="1"/>
                  </a:moveTo>
                  <a:cubicBezTo>
                    <a:pt x="122" y="1"/>
                    <a:pt x="1" y="108"/>
                    <a:pt x="1" y="255"/>
                  </a:cubicBezTo>
                  <a:cubicBezTo>
                    <a:pt x="1" y="389"/>
                    <a:pt x="122" y="511"/>
                    <a:pt x="256" y="511"/>
                  </a:cubicBezTo>
                  <a:lnTo>
                    <a:pt x="15089" y="511"/>
                  </a:lnTo>
                  <a:cubicBezTo>
                    <a:pt x="15223" y="511"/>
                    <a:pt x="15345" y="389"/>
                    <a:pt x="15345" y="255"/>
                  </a:cubicBezTo>
                  <a:cubicBezTo>
                    <a:pt x="15345" y="108"/>
                    <a:pt x="15223" y="1"/>
                    <a:pt x="15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" name="Google Shape;619;p59"/>
          <p:cNvGrpSpPr/>
          <p:nvPr/>
        </p:nvGrpSpPr>
        <p:grpSpPr>
          <a:xfrm>
            <a:off x="7524746" y="1116157"/>
            <a:ext cx="405425" cy="371525"/>
            <a:chOff x="7735800" y="1389600"/>
            <a:chExt cx="405425" cy="371525"/>
          </a:xfrm>
        </p:grpSpPr>
        <p:sp>
          <p:nvSpPr>
            <p:cNvPr id="620" name="Google Shape;620;p59"/>
            <p:cNvSpPr/>
            <p:nvPr/>
          </p:nvSpPr>
          <p:spPr>
            <a:xfrm>
              <a:off x="7735800" y="1718150"/>
              <a:ext cx="405425" cy="42975"/>
            </a:xfrm>
            <a:custGeom>
              <a:avLst/>
              <a:gdLst/>
              <a:ahLst/>
              <a:cxnLst/>
              <a:rect l="l" t="t" r="r" b="b"/>
              <a:pathLst>
                <a:path w="16217" h="1719" extrusionOk="0">
                  <a:moveTo>
                    <a:pt x="15264" y="511"/>
                  </a:moveTo>
                  <a:lnTo>
                    <a:pt x="15156" y="899"/>
                  </a:lnTo>
                  <a:cubicBezTo>
                    <a:pt x="15116" y="1061"/>
                    <a:pt x="14915" y="1209"/>
                    <a:pt x="14740" y="1209"/>
                  </a:cubicBezTo>
                  <a:lnTo>
                    <a:pt x="1477" y="1209"/>
                  </a:lnTo>
                  <a:cubicBezTo>
                    <a:pt x="1303" y="1209"/>
                    <a:pt x="1101" y="1061"/>
                    <a:pt x="1061" y="899"/>
                  </a:cubicBezTo>
                  <a:lnTo>
                    <a:pt x="954" y="511"/>
                  </a:lnTo>
                  <a:close/>
                  <a:moveTo>
                    <a:pt x="269" y="1"/>
                  </a:moveTo>
                  <a:cubicBezTo>
                    <a:pt x="122" y="1"/>
                    <a:pt x="0" y="108"/>
                    <a:pt x="0" y="255"/>
                  </a:cubicBezTo>
                  <a:cubicBezTo>
                    <a:pt x="0" y="403"/>
                    <a:pt x="122" y="511"/>
                    <a:pt x="269" y="511"/>
                  </a:cubicBezTo>
                  <a:lnTo>
                    <a:pt x="417" y="511"/>
                  </a:lnTo>
                  <a:lnTo>
                    <a:pt x="564" y="1034"/>
                  </a:lnTo>
                  <a:cubicBezTo>
                    <a:pt x="672" y="1424"/>
                    <a:pt x="1074" y="1719"/>
                    <a:pt x="1477" y="1719"/>
                  </a:cubicBezTo>
                  <a:lnTo>
                    <a:pt x="14740" y="1719"/>
                  </a:lnTo>
                  <a:cubicBezTo>
                    <a:pt x="15143" y="1719"/>
                    <a:pt x="15545" y="1424"/>
                    <a:pt x="15653" y="1034"/>
                  </a:cubicBezTo>
                  <a:lnTo>
                    <a:pt x="15801" y="511"/>
                  </a:lnTo>
                  <a:lnTo>
                    <a:pt x="15948" y="511"/>
                  </a:lnTo>
                  <a:cubicBezTo>
                    <a:pt x="16096" y="511"/>
                    <a:pt x="16216" y="403"/>
                    <a:pt x="16216" y="255"/>
                  </a:cubicBezTo>
                  <a:cubicBezTo>
                    <a:pt x="16216" y="108"/>
                    <a:pt x="16096" y="1"/>
                    <a:pt x="15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9"/>
            <p:cNvSpPr/>
            <p:nvPr/>
          </p:nvSpPr>
          <p:spPr>
            <a:xfrm>
              <a:off x="7748900" y="1514425"/>
              <a:ext cx="312800" cy="190650"/>
            </a:xfrm>
            <a:custGeom>
              <a:avLst/>
              <a:gdLst/>
              <a:ahLst/>
              <a:cxnLst/>
              <a:rect l="l" t="t" r="r" b="b"/>
              <a:pathLst>
                <a:path w="12512" h="7626" extrusionOk="0">
                  <a:moveTo>
                    <a:pt x="11975" y="525"/>
                  </a:moveTo>
                  <a:cubicBezTo>
                    <a:pt x="11921" y="1438"/>
                    <a:pt x="11545" y="2297"/>
                    <a:pt x="11142" y="3196"/>
                  </a:cubicBezTo>
                  <a:cubicBezTo>
                    <a:pt x="10713" y="4189"/>
                    <a:pt x="10269" y="5209"/>
                    <a:pt x="10269" y="6337"/>
                  </a:cubicBezTo>
                  <a:cubicBezTo>
                    <a:pt x="10269" y="6766"/>
                    <a:pt x="9920" y="7115"/>
                    <a:pt x="9491" y="7115"/>
                  </a:cubicBezTo>
                  <a:lnTo>
                    <a:pt x="5692" y="7115"/>
                  </a:lnTo>
                  <a:cubicBezTo>
                    <a:pt x="5263" y="7115"/>
                    <a:pt x="4914" y="6766"/>
                    <a:pt x="4914" y="6337"/>
                  </a:cubicBezTo>
                  <a:cubicBezTo>
                    <a:pt x="4914" y="5424"/>
                    <a:pt x="4618" y="4579"/>
                    <a:pt x="4323" y="3867"/>
                  </a:cubicBezTo>
                  <a:cubicBezTo>
                    <a:pt x="4282" y="3773"/>
                    <a:pt x="4189" y="3706"/>
                    <a:pt x="4081" y="3706"/>
                  </a:cubicBezTo>
                  <a:lnTo>
                    <a:pt x="3450" y="3706"/>
                  </a:lnTo>
                  <a:cubicBezTo>
                    <a:pt x="1826" y="3706"/>
                    <a:pt x="511" y="2390"/>
                    <a:pt x="511" y="779"/>
                  </a:cubicBezTo>
                  <a:lnTo>
                    <a:pt x="511" y="525"/>
                  </a:lnTo>
                  <a:lnTo>
                    <a:pt x="10605" y="525"/>
                  </a:lnTo>
                  <a:cubicBezTo>
                    <a:pt x="10578" y="860"/>
                    <a:pt x="10511" y="1223"/>
                    <a:pt x="10391" y="1612"/>
                  </a:cubicBezTo>
                  <a:cubicBezTo>
                    <a:pt x="10350" y="1746"/>
                    <a:pt x="10430" y="1894"/>
                    <a:pt x="10565" y="1934"/>
                  </a:cubicBezTo>
                  <a:lnTo>
                    <a:pt x="10645" y="1934"/>
                  </a:lnTo>
                  <a:cubicBezTo>
                    <a:pt x="10752" y="1934"/>
                    <a:pt x="10860" y="1867"/>
                    <a:pt x="10887" y="1760"/>
                  </a:cubicBezTo>
                  <a:cubicBezTo>
                    <a:pt x="11021" y="1316"/>
                    <a:pt x="11101" y="914"/>
                    <a:pt x="11115" y="525"/>
                  </a:cubicBezTo>
                  <a:close/>
                  <a:moveTo>
                    <a:pt x="255" y="1"/>
                  </a:moveTo>
                  <a:cubicBezTo>
                    <a:pt x="108" y="1"/>
                    <a:pt x="1" y="122"/>
                    <a:pt x="1" y="256"/>
                  </a:cubicBezTo>
                  <a:lnTo>
                    <a:pt x="1" y="779"/>
                  </a:lnTo>
                  <a:cubicBezTo>
                    <a:pt x="1" y="2673"/>
                    <a:pt x="1544" y="4230"/>
                    <a:pt x="3450" y="4230"/>
                  </a:cubicBezTo>
                  <a:lnTo>
                    <a:pt x="3920" y="4230"/>
                  </a:lnTo>
                  <a:cubicBezTo>
                    <a:pt x="4175" y="4874"/>
                    <a:pt x="4404" y="5572"/>
                    <a:pt x="4404" y="6337"/>
                  </a:cubicBezTo>
                  <a:cubicBezTo>
                    <a:pt x="4404" y="7049"/>
                    <a:pt x="4980" y="7626"/>
                    <a:pt x="5692" y="7626"/>
                  </a:cubicBezTo>
                  <a:lnTo>
                    <a:pt x="9491" y="7626"/>
                  </a:lnTo>
                  <a:cubicBezTo>
                    <a:pt x="10203" y="7626"/>
                    <a:pt x="10779" y="7049"/>
                    <a:pt x="10779" y="6337"/>
                  </a:cubicBezTo>
                  <a:cubicBezTo>
                    <a:pt x="10779" y="5317"/>
                    <a:pt x="11196" y="4391"/>
                    <a:pt x="11626" y="3398"/>
                  </a:cubicBezTo>
                  <a:cubicBezTo>
                    <a:pt x="12055" y="2417"/>
                    <a:pt x="12512" y="1397"/>
                    <a:pt x="12512" y="256"/>
                  </a:cubicBezTo>
                  <a:cubicBezTo>
                    <a:pt x="12512" y="122"/>
                    <a:pt x="12390" y="1"/>
                    <a:pt x="1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9"/>
            <p:cNvSpPr/>
            <p:nvPr/>
          </p:nvSpPr>
          <p:spPr>
            <a:xfrm>
              <a:off x="7776075" y="1540300"/>
              <a:ext cx="70500" cy="54025"/>
            </a:xfrm>
            <a:custGeom>
              <a:avLst/>
              <a:gdLst/>
              <a:ahLst/>
              <a:cxnLst/>
              <a:rect l="l" t="t" r="r" b="b"/>
              <a:pathLst>
                <a:path w="2820" h="2161" extrusionOk="0">
                  <a:moveTo>
                    <a:pt x="1772" y="523"/>
                  </a:moveTo>
                  <a:cubicBezTo>
                    <a:pt x="1880" y="899"/>
                    <a:pt x="2014" y="1275"/>
                    <a:pt x="2162" y="1624"/>
                  </a:cubicBezTo>
                  <a:cubicBezTo>
                    <a:pt x="1477" y="1557"/>
                    <a:pt x="900" y="1128"/>
                    <a:pt x="632" y="523"/>
                  </a:cubicBezTo>
                  <a:close/>
                  <a:moveTo>
                    <a:pt x="269" y="0"/>
                  </a:moveTo>
                  <a:cubicBezTo>
                    <a:pt x="188" y="0"/>
                    <a:pt x="108" y="40"/>
                    <a:pt x="68" y="93"/>
                  </a:cubicBezTo>
                  <a:cubicBezTo>
                    <a:pt x="14" y="161"/>
                    <a:pt x="0" y="242"/>
                    <a:pt x="14" y="322"/>
                  </a:cubicBezTo>
                  <a:cubicBezTo>
                    <a:pt x="283" y="1396"/>
                    <a:pt x="1249" y="2161"/>
                    <a:pt x="2363" y="2161"/>
                  </a:cubicBezTo>
                  <a:lnTo>
                    <a:pt x="2551" y="2161"/>
                  </a:lnTo>
                  <a:cubicBezTo>
                    <a:pt x="2645" y="2161"/>
                    <a:pt x="2726" y="2107"/>
                    <a:pt x="2766" y="2040"/>
                  </a:cubicBezTo>
                  <a:cubicBezTo>
                    <a:pt x="2819" y="1960"/>
                    <a:pt x="2819" y="1879"/>
                    <a:pt x="2792" y="1799"/>
                  </a:cubicBezTo>
                  <a:cubicBezTo>
                    <a:pt x="2578" y="1289"/>
                    <a:pt x="2350" y="752"/>
                    <a:pt x="2229" y="201"/>
                  </a:cubicBezTo>
                  <a:cubicBezTo>
                    <a:pt x="2202" y="81"/>
                    <a:pt x="2094" y="0"/>
                    <a:pt x="1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9"/>
            <p:cNvSpPr/>
            <p:nvPr/>
          </p:nvSpPr>
          <p:spPr>
            <a:xfrm>
              <a:off x="7971075" y="1575875"/>
              <a:ext cx="41625" cy="94975"/>
            </a:xfrm>
            <a:custGeom>
              <a:avLst/>
              <a:gdLst/>
              <a:ahLst/>
              <a:cxnLst/>
              <a:rect l="l" t="t" r="r" b="b"/>
              <a:pathLst>
                <a:path w="1665" h="3799" extrusionOk="0">
                  <a:moveTo>
                    <a:pt x="1365" y="0"/>
                  </a:moveTo>
                  <a:cubicBezTo>
                    <a:pt x="1264" y="0"/>
                    <a:pt x="1167" y="63"/>
                    <a:pt x="1128" y="161"/>
                  </a:cubicBezTo>
                  <a:cubicBezTo>
                    <a:pt x="1047" y="349"/>
                    <a:pt x="967" y="550"/>
                    <a:pt x="886" y="738"/>
                  </a:cubicBezTo>
                  <a:cubicBezTo>
                    <a:pt x="496" y="1611"/>
                    <a:pt x="94" y="2524"/>
                    <a:pt x="13" y="3517"/>
                  </a:cubicBezTo>
                  <a:cubicBezTo>
                    <a:pt x="0" y="3651"/>
                    <a:pt x="107" y="3785"/>
                    <a:pt x="255" y="3785"/>
                  </a:cubicBezTo>
                  <a:cubicBezTo>
                    <a:pt x="255" y="3798"/>
                    <a:pt x="269" y="3798"/>
                    <a:pt x="269" y="3798"/>
                  </a:cubicBezTo>
                  <a:cubicBezTo>
                    <a:pt x="403" y="3798"/>
                    <a:pt x="523" y="3691"/>
                    <a:pt x="523" y="3557"/>
                  </a:cubicBezTo>
                  <a:cubicBezTo>
                    <a:pt x="604" y="2658"/>
                    <a:pt x="967" y="1826"/>
                    <a:pt x="1355" y="940"/>
                  </a:cubicBezTo>
                  <a:cubicBezTo>
                    <a:pt x="1436" y="752"/>
                    <a:pt x="1530" y="550"/>
                    <a:pt x="1611" y="362"/>
                  </a:cubicBezTo>
                  <a:cubicBezTo>
                    <a:pt x="1665" y="228"/>
                    <a:pt x="1597" y="80"/>
                    <a:pt x="1477" y="27"/>
                  </a:cubicBezTo>
                  <a:cubicBezTo>
                    <a:pt x="1441" y="9"/>
                    <a:pt x="1403" y="0"/>
                    <a:pt x="1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9"/>
            <p:cNvSpPr/>
            <p:nvPr/>
          </p:nvSpPr>
          <p:spPr>
            <a:xfrm>
              <a:off x="7901925" y="1389600"/>
              <a:ext cx="21500" cy="111775"/>
            </a:xfrm>
            <a:custGeom>
              <a:avLst/>
              <a:gdLst/>
              <a:ahLst/>
              <a:cxnLst/>
              <a:rect l="l" t="t" r="r" b="b"/>
              <a:pathLst>
                <a:path w="860" h="4471" extrusionOk="0">
                  <a:moveTo>
                    <a:pt x="604" y="0"/>
                  </a:moveTo>
                  <a:cubicBezTo>
                    <a:pt x="457" y="0"/>
                    <a:pt x="350" y="108"/>
                    <a:pt x="350" y="256"/>
                  </a:cubicBezTo>
                  <a:cubicBezTo>
                    <a:pt x="350" y="524"/>
                    <a:pt x="282" y="645"/>
                    <a:pt x="202" y="793"/>
                  </a:cubicBezTo>
                  <a:cubicBezTo>
                    <a:pt x="108" y="981"/>
                    <a:pt x="1" y="1181"/>
                    <a:pt x="1" y="1571"/>
                  </a:cubicBezTo>
                  <a:cubicBezTo>
                    <a:pt x="1" y="1974"/>
                    <a:pt x="108" y="2175"/>
                    <a:pt x="202" y="2350"/>
                  </a:cubicBezTo>
                  <a:cubicBezTo>
                    <a:pt x="282" y="2511"/>
                    <a:pt x="350" y="2631"/>
                    <a:pt x="350" y="2900"/>
                  </a:cubicBezTo>
                  <a:cubicBezTo>
                    <a:pt x="350" y="3168"/>
                    <a:pt x="282" y="3290"/>
                    <a:pt x="202" y="3437"/>
                  </a:cubicBezTo>
                  <a:cubicBezTo>
                    <a:pt x="108" y="3625"/>
                    <a:pt x="1" y="3827"/>
                    <a:pt x="1" y="4215"/>
                  </a:cubicBezTo>
                  <a:cubicBezTo>
                    <a:pt x="1" y="4363"/>
                    <a:pt x="108" y="4471"/>
                    <a:pt x="255" y="4471"/>
                  </a:cubicBezTo>
                  <a:cubicBezTo>
                    <a:pt x="404" y="4471"/>
                    <a:pt x="511" y="4363"/>
                    <a:pt x="511" y="4215"/>
                  </a:cubicBezTo>
                  <a:cubicBezTo>
                    <a:pt x="511" y="3947"/>
                    <a:pt x="577" y="3827"/>
                    <a:pt x="658" y="3678"/>
                  </a:cubicBezTo>
                  <a:cubicBezTo>
                    <a:pt x="753" y="3490"/>
                    <a:pt x="860" y="3290"/>
                    <a:pt x="860" y="2900"/>
                  </a:cubicBezTo>
                  <a:cubicBezTo>
                    <a:pt x="860" y="2497"/>
                    <a:pt x="753" y="2296"/>
                    <a:pt x="658" y="2121"/>
                  </a:cubicBezTo>
                  <a:cubicBezTo>
                    <a:pt x="577" y="1960"/>
                    <a:pt x="511" y="1840"/>
                    <a:pt x="511" y="1571"/>
                  </a:cubicBezTo>
                  <a:cubicBezTo>
                    <a:pt x="511" y="1303"/>
                    <a:pt x="577" y="1181"/>
                    <a:pt x="658" y="1034"/>
                  </a:cubicBezTo>
                  <a:cubicBezTo>
                    <a:pt x="753" y="846"/>
                    <a:pt x="860" y="645"/>
                    <a:pt x="860" y="256"/>
                  </a:cubicBezTo>
                  <a:cubicBezTo>
                    <a:pt x="860" y="108"/>
                    <a:pt x="739" y="0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9"/>
            <p:cNvSpPr/>
            <p:nvPr/>
          </p:nvSpPr>
          <p:spPr>
            <a:xfrm>
              <a:off x="7953625" y="1389600"/>
              <a:ext cx="21500" cy="111775"/>
            </a:xfrm>
            <a:custGeom>
              <a:avLst/>
              <a:gdLst/>
              <a:ahLst/>
              <a:cxnLst/>
              <a:rect l="l" t="t" r="r" b="b"/>
              <a:pathLst>
                <a:path w="860" h="4471" extrusionOk="0">
                  <a:moveTo>
                    <a:pt x="604" y="0"/>
                  </a:moveTo>
                  <a:cubicBezTo>
                    <a:pt x="456" y="0"/>
                    <a:pt x="349" y="108"/>
                    <a:pt x="349" y="256"/>
                  </a:cubicBezTo>
                  <a:cubicBezTo>
                    <a:pt x="349" y="524"/>
                    <a:pt x="281" y="645"/>
                    <a:pt x="201" y="793"/>
                  </a:cubicBezTo>
                  <a:cubicBezTo>
                    <a:pt x="107" y="981"/>
                    <a:pt x="0" y="1181"/>
                    <a:pt x="0" y="1571"/>
                  </a:cubicBezTo>
                  <a:cubicBezTo>
                    <a:pt x="0" y="1974"/>
                    <a:pt x="107" y="2175"/>
                    <a:pt x="201" y="2350"/>
                  </a:cubicBezTo>
                  <a:cubicBezTo>
                    <a:pt x="281" y="2511"/>
                    <a:pt x="349" y="2631"/>
                    <a:pt x="349" y="2900"/>
                  </a:cubicBezTo>
                  <a:cubicBezTo>
                    <a:pt x="349" y="3168"/>
                    <a:pt x="281" y="3290"/>
                    <a:pt x="201" y="3437"/>
                  </a:cubicBezTo>
                  <a:cubicBezTo>
                    <a:pt x="107" y="3625"/>
                    <a:pt x="0" y="3827"/>
                    <a:pt x="0" y="4215"/>
                  </a:cubicBezTo>
                  <a:cubicBezTo>
                    <a:pt x="0" y="4363"/>
                    <a:pt x="120" y="4471"/>
                    <a:pt x="255" y="4471"/>
                  </a:cubicBezTo>
                  <a:cubicBezTo>
                    <a:pt x="403" y="4471"/>
                    <a:pt x="523" y="4363"/>
                    <a:pt x="523" y="4215"/>
                  </a:cubicBezTo>
                  <a:cubicBezTo>
                    <a:pt x="523" y="3947"/>
                    <a:pt x="577" y="3827"/>
                    <a:pt x="657" y="3678"/>
                  </a:cubicBezTo>
                  <a:cubicBezTo>
                    <a:pt x="752" y="3490"/>
                    <a:pt x="859" y="3290"/>
                    <a:pt x="859" y="2900"/>
                  </a:cubicBezTo>
                  <a:cubicBezTo>
                    <a:pt x="859" y="2497"/>
                    <a:pt x="752" y="2296"/>
                    <a:pt x="657" y="2121"/>
                  </a:cubicBezTo>
                  <a:cubicBezTo>
                    <a:pt x="577" y="1960"/>
                    <a:pt x="523" y="1840"/>
                    <a:pt x="523" y="1571"/>
                  </a:cubicBezTo>
                  <a:cubicBezTo>
                    <a:pt x="523" y="1303"/>
                    <a:pt x="577" y="1181"/>
                    <a:pt x="657" y="1034"/>
                  </a:cubicBezTo>
                  <a:cubicBezTo>
                    <a:pt x="752" y="846"/>
                    <a:pt x="859" y="645"/>
                    <a:pt x="859" y="256"/>
                  </a:cubicBezTo>
                  <a:cubicBezTo>
                    <a:pt x="859" y="108"/>
                    <a:pt x="752" y="0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" name="Google Shape;626;p59"/>
          <p:cNvGrpSpPr/>
          <p:nvPr/>
        </p:nvGrpSpPr>
        <p:grpSpPr>
          <a:xfrm>
            <a:off x="6564033" y="1092020"/>
            <a:ext cx="353068" cy="435295"/>
            <a:chOff x="7041125" y="1376525"/>
            <a:chExt cx="322525" cy="397675"/>
          </a:xfrm>
        </p:grpSpPr>
        <p:sp>
          <p:nvSpPr>
            <p:cNvPr id="627" name="Google Shape;627;p59"/>
            <p:cNvSpPr/>
            <p:nvPr/>
          </p:nvSpPr>
          <p:spPr>
            <a:xfrm>
              <a:off x="7204225" y="1376525"/>
              <a:ext cx="21500" cy="78875"/>
            </a:xfrm>
            <a:custGeom>
              <a:avLst/>
              <a:gdLst/>
              <a:ahLst/>
              <a:cxnLst/>
              <a:rect l="l" t="t" r="r" b="b"/>
              <a:pathLst>
                <a:path w="860" h="3155" extrusionOk="0">
                  <a:moveTo>
                    <a:pt x="256" y="0"/>
                  </a:moveTo>
                  <a:cubicBezTo>
                    <a:pt x="108" y="0"/>
                    <a:pt x="0" y="108"/>
                    <a:pt x="0" y="255"/>
                  </a:cubicBezTo>
                  <a:cubicBezTo>
                    <a:pt x="0" y="645"/>
                    <a:pt x="108" y="859"/>
                    <a:pt x="202" y="1033"/>
                  </a:cubicBezTo>
                  <a:cubicBezTo>
                    <a:pt x="283" y="1194"/>
                    <a:pt x="336" y="1316"/>
                    <a:pt x="336" y="1584"/>
                  </a:cubicBezTo>
                  <a:cubicBezTo>
                    <a:pt x="336" y="1839"/>
                    <a:pt x="283" y="1960"/>
                    <a:pt x="202" y="2121"/>
                  </a:cubicBezTo>
                  <a:cubicBezTo>
                    <a:pt x="108" y="2295"/>
                    <a:pt x="0" y="2510"/>
                    <a:pt x="0" y="2900"/>
                  </a:cubicBezTo>
                  <a:cubicBezTo>
                    <a:pt x="0" y="3047"/>
                    <a:pt x="108" y="3154"/>
                    <a:pt x="256" y="3154"/>
                  </a:cubicBezTo>
                  <a:cubicBezTo>
                    <a:pt x="390" y="3154"/>
                    <a:pt x="510" y="3047"/>
                    <a:pt x="510" y="2900"/>
                  </a:cubicBezTo>
                  <a:cubicBezTo>
                    <a:pt x="510" y="2631"/>
                    <a:pt x="578" y="2510"/>
                    <a:pt x="658" y="2363"/>
                  </a:cubicBezTo>
                  <a:cubicBezTo>
                    <a:pt x="752" y="2175"/>
                    <a:pt x="859" y="1973"/>
                    <a:pt x="859" y="1584"/>
                  </a:cubicBezTo>
                  <a:cubicBezTo>
                    <a:pt x="859" y="1181"/>
                    <a:pt x="752" y="980"/>
                    <a:pt x="658" y="792"/>
                  </a:cubicBezTo>
                  <a:cubicBezTo>
                    <a:pt x="578" y="645"/>
                    <a:pt x="510" y="523"/>
                    <a:pt x="510" y="255"/>
                  </a:cubicBezTo>
                  <a:cubicBezTo>
                    <a:pt x="510" y="108"/>
                    <a:pt x="390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9"/>
            <p:cNvSpPr/>
            <p:nvPr/>
          </p:nvSpPr>
          <p:spPr>
            <a:xfrm>
              <a:off x="7255900" y="1376525"/>
              <a:ext cx="21500" cy="78875"/>
            </a:xfrm>
            <a:custGeom>
              <a:avLst/>
              <a:gdLst/>
              <a:ahLst/>
              <a:cxnLst/>
              <a:rect l="l" t="t" r="r" b="b"/>
              <a:pathLst>
                <a:path w="860" h="3155" extrusionOk="0">
                  <a:moveTo>
                    <a:pt x="256" y="0"/>
                  </a:moveTo>
                  <a:cubicBezTo>
                    <a:pt x="108" y="0"/>
                    <a:pt x="0" y="108"/>
                    <a:pt x="0" y="255"/>
                  </a:cubicBezTo>
                  <a:cubicBezTo>
                    <a:pt x="0" y="645"/>
                    <a:pt x="108" y="859"/>
                    <a:pt x="202" y="1033"/>
                  </a:cubicBezTo>
                  <a:cubicBezTo>
                    <a:pt x="283" y="1194"/>
                    <a:pt x="337" y="1316"/>
                    <a:pt x="337" y="1584"/>
                  </a:cubicBezTo>
                  <a:cubicBezTo>
                    <a:pt x="337" y="1839"/>
                    <a:pt x="283" y="1960"/>
                    <a:pt x="202" y="2121"/>
                  </a:cubicBezTo>
                  <a:cubicBezTo>
                    <a:pt x="108" y="2295"/>
                    <a:pt x="0" y="2510"/>
                    <a:pt x="0" y="2900"/>
                  </a:cubicBezTo>
                  <a:cubicBezTo>
                    <a:pt x="0" y="3047"/>
                    <a:pt x="108" y="3154"/>
                    <a:pt x="256" y="3154"/>
                  </a:cubicBezTo>
                  <a:cubicBezTo>
                    <a:pt x="403" y="3154"/>
                    <a:pt x="511" y="3047"/>
                    <a:pt x="511" y="2900"/>
                  </a:cubicBezTo>
                  <a:cubicBezTo>
                    <a:pt x="511" y="2631"/>
                    <a:pt x="578" y="2510"/>
                    <a:pt x="659" y="2363"/>
                  </a:cubicBezTo>
                  <a:cubicBezTo>
                    <a:pt x="752" y="2175"/>
                    <a:pt x="860" y="1973"/>
                    <a:pt x="860" y="1584"/>
                  </a:cubicBezTo>
                  <a:cubicBezTo>
                    <a:pt x="860" y="1181"/>
                    <a:pt x="752" y="980"/>
                    <a:pt x="659" y="792"/>
                  </a:cubicBezTo>
                  <a:cubicBezTo>
                    <a:pt x="578" y="645"/>
                    <a:pt x="511" y="523"/>
                    <a:pt x="511" y="255"/>
                  </a:cubicBezTo>
                  <a:cubicBezTo>
                    <a:pt x="511" y="108"/>
                    <a:pt x="403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9"/>
            <p:cNvSpPr/>
            <p:nvPr/>
          </p:nvSpPr>
          <p:spPr>
            <a:xfrm>
              <a:off x="7041125" y="1468475"/>
              <a:ext cx="322525" cy="305725"/>
            </a:xfrm>
            <a:custGeom>
              <a:avLst/>
              <a:gdLst/>
              <a:ahLst/>
              <a:cxnLst/>
              <a:rect l="l" t="t" r="r" b="b"/>
              <a:pathLst>
                <a:path w="12901" h="12229" extrusionOk="0">
                  <a:moveTo>
                    <a:pt x="12350" y="510"/>
                  </a:moveTo>
                  <a:lnTo>
                    <a:pt x="11518" y="10054"/>
                  </a:lnTo>
                  <a:cubicBezTo>
                    <a:pt x="11437" y="10967"/>
                    <a:pt x="10619" y="11706"/>
                    <a:pt x="9706" y="11706"/>
                  </a:cubicBezTo>
                  <a:lnTo>
                    <a:pt x="6256" y="11706"/>
                  </a:lnTo>
                  <a:cubicBezTo>
                    <a:pt x="5343" y="11706"/>
                    <a:pt x="4537" y="10967"/>
                    <a:pt x="4457" y="10054"/>
                  </a:cubicBezTo>
                  <a:cubicBezTo>
                    <a:pt x="4444" y="9920"/>
                    <a:pt x="4337" y="9827"/>
                    <a:pt x="4202" y="9827"/>
                  </a:cubicBezTo>
                  <a:lnTo>
                    <a:pt x="3329" y="9827"/>
                  </a:lnTo>
                  <a:cubicBezTo>
                    <a:pt x="2565" y="9827"/>
                    <a:pt x="1840" y="9397"/>
                    <a:pt x="1316" y="8631"/>
                  </a:cubicBezTo>
                  <a:cubicBezTo>
                    <a:pt x="793" y="7880"/>
                    <a:pt x="510" y="6900"/>
                    <a:pt x="510" y="5853"/>
                  </a:cubicBezTo>
                  <a:cubicBezTo>
                    <a:pt x="510" y="4819"/>
                    <a:pt x="793" y="3840"/>
                    <a:pt x="1316" y="3088"/>
                  </a:cubicBezTo>
                  <a:cubicBezTo>
                    <a:pt x="1840" y="2322"/>
                    <a:pt x="2565" y="1893"/>
                    <a:pt x="3329" y="1893"/>
                  </a:cubicBezTo>
                  <a:lnTo>
                    <a:pt x="3451" y="1893"/>
                  </a:lnTo>
                  <a:cubicBezTo>
                    <a:pt x="3517" y="1893"/>
                    <a:pt x="3598" y="1866"/>
                    <a:pt x="3639" y="1812"/>
                  </a:cubicBezTo>
                  <a:cubicBezTo>
                    <a:pt x="3692" y="1758"/>
                    <a:pt x="3719" y="1678"/>
                    <a:pt x="3705" y="1611"/>
                  </a:cubicBezTo>
                  <a:lnTo>
                    <a:pt x="3612" y="510"/>
                  </a:lnTo>
                  <a:close/>
                  <a:moveTo>
                    <a:pt x="3276" y="0"/>
                  </a:moveTo>
                  <a:cubicBezTo>
                    <a:pt x="3263" y="0"/>
                    <a:pt x="3263" y="13"/>
                    <a:pt x="3249" y="13"/>
                  </a:cubicBezTo>
                  <a:lnTo>
                    <a:pt x="3222" y="13"/>
                  </a:lnTo>
                  <a:lnTo>
                    <a:pt x="3222" y="27"/>
                  </a:lnTo>
                  <a:lnTo>
                    <a:pt x="3209" y="27"/>
                  </a:lnTo>
                  <a:cubicBezTo>
                    <a:pt x="3195" y="27"/>
                    <a:pt x="3195" y="27"/>
                    <a:pt x="3195" y="40"/>
                  </a:cubicBezTo>
                  <a:lnTo>
                    <a:pt x="3182" y="40"/>
                  </a:lnTo>
                  <a:cubicBezTo>
                    <a:pt x="3182" y="40"/>
                    <a:pt x="3182" y="54"/>
                    <a:pt x="3168" y="54"/>
                  </a:cubicBezTo>
                  <a:lnTo>
                    <a:pt x="3155" y="54"/>
                  </a:lnTo>
                  <a:lnTo>
                    <a:pt x="3155" y="67"/>
                  </a:lnTo>
                  <a:lnTo>
                    <a:pt x="3141" y="81"/>
                  </a:lnTo>
                  <a:lnTo>
                    <a:pt x="3128" y="94"/>
                  </a:lnTo>
                  <a:lnTo>
                    <a:pt x="3114" y="108"/>
                  </a:lnTo>
                  <a:lnTo>
                    <a:pt x="3114" y="121"/>
                  </a:lnTo>
                  <a:cubicBezTo>
                    <a:pt x="3114" y="121"/>
                    <a:pt x="3102" y="121"/>
                    <a:pt x="3102" y="135"/>
                  </a:cubicBezTo>
                  <a:lnTo>
                    <a:pt x="3102" y="147"/>
                  </a:lnTo>
                  <a:lnTo>
                    <a:pt x="3088" y="147"/>
                  </a:lnTo>
                  <a:lnTo>
                    <a:pt x="3088" y="161"/>
                  </a:lnTo>
                  <a:lnTo>
                    <a:pt x="3088" y="174"/>
                  </a:lnTo>
                  <a:lnTo>
                    <a:pt x="3075" y="188"/>
                  </a:lnTo>
                  <a:lnTo>
                    <a:pt x="3075" y="201"/>
                  </a:lnTo>
                  <a:lnTo>
                    <a:pt x="3075" y="215"/>
                  </a:lnTo>
                  <a:lnTo>
                    <a:pt x="3075" y="228"/>
                  </a:lnTo>
                  <a:lnTo>
                    <a:pt x="3075" y="242"/>
                  </a:lnTo>
                  <a:lnTo>
                    <a:pt x="3075" y="255"/>
                  </a:lnTo>
                  <a:lnTo>
                    <a:pt x="3075" y="269"/>
                  </a:lnTo>
                  <a:lnTo>
                    <a:pt x="3075" y="282"/>
                  </a:lnTo>
                  <a:lnTo>
                    <a:pt x="3168" y="1382"/>
                  </a:lnTo>
                  <a:cubicBezTo>
                    <a:pt x="2282" y="1436"/>
                    <a:pt x="1477" y="1933"/>
                    <a:pt x="886" y="2792"/>
                  </a:cubicBezTo>
                  <a:cubicBezTo>
                    <a:pt x="309" y="3625"/>
                    <a:pt x="0" y="4712"/>
                    <a:pt x="0" y="5853"/>
                  </a:cubicBezTo>
                  <a:cubicBezTo>
                    <a:pt x="0" y="7008"/>
                    <a:pt x="309" y="8094"/>
                    <a:pt x="886" y="8914"/>
                  </a:cubicBezTo>
                  <a:cubicBezTo>
                    <a:pt x="1518" y="9839"/>
                    <a:pt x="2390" y="10337"/>
                    <a:pt x="3329" y="10337"/>
                  </a:cubicBezTo>
                  <a:lnTo>
                    <a:pt x="3974" y="10337"/>
                  </a:lnTo>
                  <a:cubicBezTo>
                    <a:pt x="4188" y="11397"/>
                    <a:pt x="5169" y="12229"/>
                    <a:pt x="6256" y="12229"/>
                  </a:cubicBezTo>
                  <a:lnTo>
                    <a:pt x="9706" y="12229"/>
                  </a:lnTo>
                  <a:cubicBezTo>
                    <a:pt x="10887" y="12229"/>
                    <a:pt x="11921" y="11276"/>
                    <a:pt x="12028" y="10108"/>
                  </a:cubicBezTo>
                  <a:lnTo>
                    <a:pt x="12901" y="282"/>
                  </a:lnTo>
                  <a:lnTo>
                    <a:pt x="12901" y="269"/>
                  </a:lnTo>
                  <a:lnTo>
                    <a:pt x="12901" y="255"/>
                  </a:lnTo>
                  <a:lnTo>
                    <a:pt x="12901" y="242"/>
                  </a:lnTo>
                  <a:lnTo>
                    <a:pt x="12901" y="228"/>
                  </a:lnTo>
                  <a:lnTo>
                    <a:pt x="12901" y="215"/>
                  </a:lnTo>
                  <a:cubicBezTo>
                    <a:pt x="12887" y="215"/>
                    <a:pt x="12887" y="201"/>
                    <a:pt x="12887" y="201"/>
                  </a:cubicBezTo>
                  <a:lnTo>
                    <a:pt x="12887" y="188"/>
                  </a:lnTo>
                  <a:lnTo>
                    <a:pt x="12887" y="174"/>
                  </a:lnTo>
                  <a:lnTo>
                    <a:pt x="12887" y="161"/>
                  </a:lnTo>
                  <a:cubicBezTo>
                    <a:pt x="12874" y="161"/>
                    <a:pt x="12874" y="161"/>
                    <a:pt x="12874" y="147"/>
                  </a:cubicBezTo>
                  <a:cubicBezTo>
                    <a:pt x="12874" y="135"/>
                    <a:pt x="12860" y="135"/>
                    <a:pt x="12860" y="135"/>
                  </a:cubicBezTo>
                  <a:lnTo>
                    <a:pt x="12860" y="121"/>
                  </a:lnTo>
                  <a:lnTo>
                    <a:pt x="12847" y="108"/>
                  </a:lnTo>
                  <a:lnTo>
                    <a:pt x="12847" y="94"/>
                  </a:lnTo>
                  <a:cubicBezTo>
                    <a:pt x="12833" y="94"/>
                    <a:pt x="12833" y="94"/>
                    <a:pt x="12833" y="81"/>
                  </a:cubicBezTo>
                  <a:lnTo>
                    <a:pt x="12820" y="81"/>
                  </a:lnTo>
                  <a:lnTo>
                    <a:pt x="12820" y="67"/>
                  </a:lnTo>
                  <a:cubicBezTo>
                    <a:pt x="12806" y="67"/>
                    <a:pt x="12806" y="67"/>
                    <a:pt x="12806" y="54"/>
                  </a:cubicBezTo>
                  <a:lnTo>
                    <a:pt x="12794" y="54"/>
                  </a:lnTo>
                  <a:lnTo>
                    <a:pt x="12794" y="40"/>
                  </a:lnTo>
                  <a:lnTo>
                    <a:pt x="12767" y="40"/>
                  </a:lnTo>
                  <a:lnTo>
                    <a:pt x="12767" y="27"/>
                  </a:lnTo>
                  <a:lnTo>
                    <a:pt x="12753" y="27"/>
                  </a:lnTo>
                  <a:cubicBezTo>
                    <a:pt x="12740" y="27"/>
                    <a:pt x="12740" y="13"/>
                    <a:pt x="12740" y="13"/>
                  </a:cubicBezTo>
                  <a:lnTo>
                    <a:pt x="12713" y="13"/>
                  </a:lnTo>
                  <a:lnTo>
                    <a:pt x="126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9"/>
            <p:cNvSpPr/>
            <p:nvPr/>
          </p:nvSpPr>
          <p:spPr>
            <a:xfrm>
              <a:off x="7066975" y="1528875"/>
              <a:ext cx="83250" cy="172175"/>
            </a:xfrm>
            <a:custGeom>
              <a:avLst/>
              <a:gdLst/>
              <a:ahLst/>
              <a:cxnLst/>
              <a:rect l="l" t="t" r="r" b="b"/>
              <a:pathLst>
                <a:path w="3330" h="6887" extrusionOk="0">
                  <a:moveTo>
                    <a:pt x="2268" y="511"/>
                  </a:moveTo>
                  <a:lnTo>
                    <a:pt x="2792" y="6376"/>
                  </a:lnTo>
                  <a:lnTo>
                    <a:pt x="2295" y="6376"/>
                  </a:lnTo>
                  <a:cubicBezTo>
                    <a:pt x="1880" y="6376"/>
                    <a:pt x="1463" y="6108"/>
                    <a:pt x="1128" y="5625"/>
                  </a:cubicBezTo>
                  <a:cubicBezTo>
                    <a:pt x="738" y="5048"/>
                    <a:pt x="523" y="4282"/>
                    <a:pt x="523" y="3437"/>
                  </a:cubicBezTo>
                  <a:cubicBezTo>
                    <a:pt x="523" y="2605"/>
                    <a:pt x="738" y="1839"/>
                    <a:pt x="1128" y="1262"/>
                  </a:cubicBezTo>
                  <a:cubicBezTo>
                    <a:pt x="1450" y="792"/>
                    <a:pt x="1866" y="524"/>
                    <a:pt x="2268" y="511"/>
                  </a:cubicBezTo>
                  <a:close/>
                  <a:moveTo>
                    <a:pt x="2295" y="1"/>
                  </a:moveTo>
                  <a:cubicBezTo>
                    <a:pt x="1705" y="1"/>
                    <a:pt x="1141" y="336"/>
                    <a:pt x="698" y="967"/>
                  </a:cubicBezTo>
                  <a:cubicBezTo>
                    <a:pt x="255" y="1624"/>
                    <a:pt x="0" y="2510"/>
                    <a:pt x="0" y="3437"/>
                  </a:cubicBezTo>
                  <a:cubicBezTo>
                    <a:pt x="0" y="4377"/>
                    <a:pt x="255" y="5263"/>
                    <a:pt x="698" y="5920"/>
                  </a:cubicBezTo>
                  <a:cubicBezTo>
                    <a:pt x="1141" y="6551"/>
                    <a:pt x="1705" y="6886"/>
                    <a:pt x="2295" y="6886"/>
                  </a:cubicBezTo>
                  <a:lnTo>
                    <a:pt x="3074" y="6886"/>
                  </a:lnTo>
                  <a:cubicBezTo>
                    <a:pt x="3142" y="6886"/>
                    <a:pt x="3208" y="6860"/>
                    <a:pt x="3262" y="6806"/>
                  </a:cubicBezTo>
                  <a:cubicBezTo>
                    <a:pt x="3315" y="6752"/>
                    <a:pt x="3329" y="6686"/>
                    <a:pt x="3329" y="6605"/>
                  </a:cubicBezTo>
                  <a:lnTo>
                    <a:pt x="2766" y="228"/>
                  </a:lnTo>
                  <a:cubicBezTo>
                    <a:pt x="2752" y="94"/>
                    <a:pt x="2644" y="1"/>
                    <a:pt x="2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9"/>
            <p:cNvSpPr/>
            <p:nvPr/>
          </p:nvSpPr>
          <p:spPr>
            <a:xfrm>
              <a:off x="7151200" y="1554700"/>
              <a:ext cx="178900" cy="193675"/>
            </a:xfrm>
            <a:custGeom>
              <a:avLst/>
              <a:gdLst/>
              <a:ahLst/>
              <a:cxnLst/>
              <a:rect l="l" t="t" r="r" b="b"/>
              <a:pathLst>
                <a:path w="7156" h="7747" extrusionOk="0">
                  <a:moveTo>
                    <a:pt x="269" y="1"/>
                  </a:moveTo>
                  <a:cubicBezTo>
                    <a:pt x="202" y="1"/>
                    <a:pt x="122" y="28"/>
                    <a:pt x="81" y="81"/>
                  </a:cubicBezTo>
                  <a:cubicBezTo>
                    <a:pt x="27" y="135"/>
                    <a:pt x="0" y="203"/>
                    <a:pt x="14" y="283"/>
                  </a:cubicBezTo>
                  <a:lnTo>
                    <a:pt x="564" y="6565"/>
                  </a:lnTo>
                  <a:cubicBezTo>
                    <a:pt x="618" y="7210"/>
                    <a:pt x="1208" y="7747"/>
                    <a:pt x="1853" y="7747"/>
                  </a:cubicBezTo>
                  <a:lnTo>
                    <a:pt x="5303" y="7747"/>
                  </a:lnTo>
                  <a:cubicBezTo>
                    <a:pt x="5947" y="7747"/>
                    <a:pt x="6538" y="7210"/>
                    <a:pt x="6592" y="6565"/>
                  </a:cubicBezTo>
                  <a:lnTo>
                    <a:pt x="6833" y="3934"/>
                  </a:lnTo>
                  <a:cubicBezTo>
                    <a:pt x="6846" y="3800"/>
                    <a:pt x="6739" y="3666"/>
                    <a:pt x="6592" y="3652"/>
                  </a:cubicBezTo>
                  <a:cubicBezTo>
                    <a:pt x="6584" y="3651"/>
                    <a:pt x="6577" y="3651"/>
                    <a:pt x="6570" y="3651"/>
                  </a:cubicBezTo>
                  <a:cubicBezTo>
                    <a:pt x="6443" y="3651"/>
                    <a:pt x="6323" y="3754"/>
                    <a:pt x="6309" y="3894"/>
                  </a:cubicBezTo>
                  <a:lnTo>
                    <a:pt x="6082" y="6525"/>
                  </a:lnTo>
                  <a:cubicBezTo>
                    <a:pt x="6041" y="6888"/>
                    <a:pt x="5679" y="7223"/>
                    <a:pt x="5303" y="7223"/>
                  </a:cubicBezTo>
                  <a:lnTo>
                    <a:pt x="1853" y="7223"/>
                  </a:lnTo>
                  <a:cubicBezTo>
                    <a:pt x="1491" y="7223"/>
                    <a:pt x="1115" y="6888"/>
                    <a:pt x="1088" y="6525"/>
                  </a:cubicBezTo>
                  <a:lnTo>
                    <a:pt x="551" y="538"/>
                  </a:lnTo>
                  <a:lnTo>
                    <a:pt x="551" y="538"/>
                  </a:lnTo>
                  <a:cubicBezTo>
                    <a:pt x="739" y="552"/>
                    <a:pt x="859" y="605"/>
                    <a:pt x="994" y="672"/>
                  </a:cubicBezTo>
                  <a:cubicBezTo>
                    <a:pt x="1208" y="752"/>
                    <a:pt x="1464" y="860"/>
                    <a:pt x="1920" y="860"/>
                  </a:cubicBezTo>
                  <a:cubicBezTo>
                    <a:pt x="2390" y="860"/>
                    <a:pt x="2631" y="752"/>
                    <a:pt x="2846" y="672"/>
                  </a:cubicBezTo>
                  <a:cubicBezTo>
                    <a:pt x="3048" y="578"/>
                    <a:pt x="3222" y="511"/>
                    <a:pt x="3585" y="511"/>
                  </a:cubicBezTo>
                  <a:cubicBezTo>
                    <a:pt x="3947" y="511"/>
                    <a:pt x="4108" y="578"/>
                    <a:pt x="4310" y="672"/>
                  </a:cubicBezTo>
                  <a:cubicBezTo>
                    <a:pt x="4525" y="752"/>
                    <a:pt x="4766" y="860"/>
                    <a:pt x="5235" y="860"/>
                  </a:cubicBezTo>
                  <a:cubicBezTo>
                    <a:pt x="5706" y="860"/>
                    <a:pt x="5947" y="752"/>
                    <a:pt x="6162" y="672"/>
                  </a:cubicBezTo>
                  <a:cubicBezTo>
                    <a:pt x="6296" y="605"/>
                    <a:pt x="6431" y="552"/>
                    <a:pt x="6605" y="538"/>
                  </a:cubicBezTo>
                  <a:lnTo>
                    <a:pt x="6605" y="538"/>
                  </a:lnTo>
                  <a:lnTo>
                    <a:pt x="6404" y="2860"/>
                  </a:lnTo>
                  <a:cubicBezTo>
                    <a:pt x="6390" y="3008"/>
                    <a:pt x="6497" y="3129"/>
                    <a:pt x="6632" y="3142"/>
                  </a:cubicBezTo>
                  <a:cubicBezTo>
                    <a:pt x="6640" y="3143"/>
                    <a:pt x="6649" y="3143"/>
                    <a:pt x="6657" y="3143"/>
                  </a:cubicBezTo>
                  <a:cubicBezTo>
                    <a:pt x="6793" y="3143"/>
                    <a:pt x="6901" y="3040"/>
                    <a:pt x="6914" y="2900"/>
                  </a:cubicBezTo>
                  <a:lnTo>
                    <a:pt x="7156" y="283"/>
                  </a:lnTo>
                  <a:cubicBezTo>
                    <a:pt x="7156" y="203"/>
                    <a:pt x="7129" y="135"/>
                    <a:pt x="7088" y="81"/>
                  </a:cubicBezTo>
                  <a:cubicBezTo>
                    <a:pt x="7034" y="28"/>
                    <a:pt x="6968" y="1"/>
                    <a:pt x="6887" y="1"/>
                  </a:cubicBezTo>
                  <a:cubicBezTo>
                    <a:pt x="6431" y="1"/>
                    <a:pt x="6189" y="95"/>
                    <a:pt x="5960" y="189"/>
                  </a:cubicBezTo>
                  <a:cubicBezTo>
                    <a:pt x="5772" y="269"/>
                    <a:pt x="5598" y="337"/>
                    <a:pt x="5235" y="337"/>
                  </a:cubicBezTo>
                  <a:cubicBezTo>
                    <a:pt x="4874" y="337"/>
                    <a:pt x="4699" y="269"/>
                    <a:pt x="4511" y="189"/>
                  </a:cubicBezTo>
                  <a:cubicBezTo>
                    <a:pt x="4296" y="95"/>
                    <a:pt x="4041" y="1"/>
                    <a:pt x="3585" y="1"/>
                  </a:cubicBezTo>
                  <a:cubicBezTo>
                    <a:pt x="3115" y="1"/>
                    <a:pt x="2873" y="95"/>
                    <a:pt x="2658" y="189"/>
                  </a:cubicBezTo>
                  <a:cubicBezTo>
                    <a:pt x="2457" y="269"/>
                    <a:pt x="2282" y="337"/>
                    <a:pt x="1920" y="337"/>
                  </a:cubicBezTo>
                  <a:cubicBezTo>
                    <a:pt x="1557" y="337"/>
                    <a:pt x="1396" y="269"/>
                    <a:pt x="1195" y="189"/>
                  </a:cubicBezTo>
                  <a:cubicBezTo>
                    <a:pt x="981" y="95"/>
                    <a:pt x="739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4"/>
          <p:cNvSpPr txBox="1">
            <a:spLocks noGrp="1"/>
          </p:cNvSpPr>
          <p:nvPr>
            <p:ph type="title"/>
          </p:nvPr>
        </p:nvSpPr>
        <p:spPr>
          <a:xfrm>
            <a:off x="2059686" y="942222"/>
            <a:ext cx="5499354" cy="17278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primary goal of this project is to collect valuable data that will showcase and enhance the shop's performance.</a:t>
            </a:r>
            <a:endParaRPr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07" name="Google Shape;707;p64"/>
          <p:cNvCxnSpPr/>
          <p:nvPr/>
        </p:nvCxnSpPr>
        <p:spPr>
          <a:xfrm>
            <a:off x="4005450" y="64094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08" name="Google Shape;708;p64"/>
          <p:cNvPicPr preferRelativeResize="0"/>
          <p:nvPr/>
        </p:nvPicPr>
        <p:blipFill rotWithShape="1">
          <a:blip r:embed="rId3">
            <a:alphaModFix/>
          </a:blip>
          <a:srcRect t="66946" b="3143"/>
          <a:stretch/>
        </p:blipFill>
        <p:spPr>
          <a:xfrm>
            <a:off x="571500" y="3020100"/>
            <a:ext cx="7987476" cy="159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7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70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Highlights</a:t>
            </a:r>
            <a:endParaRPr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76" name="Google Shape;776;p70"/>
          <p:cNvPicPr preferRelativeResize="0"/>
          <p:nvPr/>
        </p:nvPicPr>
        <p:blipFill rotWithShape="1">
          <a:blip r:embed="rId3">
            <a:alphaModFix/>
          </a:blip>
          <a:srcRect l="5776" r="5767"/>
          <a:stretch/>
        </p:blipFill>
        <p:spPr>
          <a:xfrm>
            <a:off x="4829475" y="540000"/>
            <a:ext cx="3594523" cy="40635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7" name="Google Shape;777;p70"/>
          <p:cNvCxnSpPr/>
          <p:nvPr/>
        </p:nvCxnSpPr>
        <p:spPr>
          <a:xfrm>
            <a:off x="1913125" y="891400"/>
            <a:ext cx="1842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8" name="Google Shape;778;p70"/>
          <p:cNvSpPr/>
          <p:nvPr/>
        </p:nvSpPr>
        <p:spPr>
          <a:xfrm>
            <a:off x="720000" y="1576375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9" name="Google Shape;779;p70"/>
          <p:cNvSpPr/>
          <p:nvPr/>
        </p:nvSpPr>
        <p:spPr>
          <a:xfrm>
            <a:off x="720000" y="2685725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0" name="Google Shape;780;p70"/>
          <p:cNvSpPr/>
          <p:nvPr/>
        </p:nvSpPr>
        <p:spPr>
          <a:xfrm>
            <a:off x="720000" y="3708849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2" name="Google Shape;782;p70"/>
          <p:cNvSpPr txBox="1">
            <a:spLocks noGrp="1"/>
          </p:cNvSpPr>
          <p:nvPr>
            <p:ph type="subTitle" idx="4294967295"/>
          </p:nvPr>
        </p:nvSpPr>
        <p:spPr>
          <a:xfrm>
            <a:off x="1115850" y="1433620"/>
            <a:ext cx="2243690" cy="773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latin typeface="Times New Roman" panose="02020603050405020304" pitchFamily="18" charset="0"/>
                <a:ea typeface="Lexend Exa"/>
                <a:cs typeface="Times New Roman" panose="02020603050405020304" pitchFamily="18" charset="0"/>
                <a:sym typeface="Lexend Exa"/>
              </a:rPr>
              <a:t>All Sales Activities</a:t>
            </a:r>
            <a:endParaRPr sz="1900" dirty="0">
              <a:latin typeface="Times New Roman" panose="02020603050405020304" pitchFamily="18" charset="0"/>
              <a:ea typeface="Lexend Exa"/>
              <a:cs typeface="Times New Roman" panose="02020603050405020304" pitchFamily="18" charset="0"/>
              <a:sym typeface="Lexend Exa"/>
            </a:endParaRPr>
          </a:p>
        </p:txBody>
      </p:sp>
      <p:sp>
        <p:nvSpPr>
          <p:cNvPr id="783" name="Google Shape;783;p70"/>
          <p:cNvSpPr txBox="1">
            <a:spLocks noGrp="1"/>
          </p:cNvSpPr>
          <p:nvPr>
            <p:ph type="subTitle" idx="4294967295"/>
          </p:nvPr>
        </p:nvSpPr>
        <p:spPr>
          <a:xfrm>
            <a:off x="1115849" y="2529212"/>
            <a:ext cx="2980639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imes New Roman" panose="02020603050405020304" pitchFamily="18" charset="0"/>
                <a:ea typeface="Lexend Exa"/>
                <a:cs typeface="Times New Roman" panose="02020603050405020304" pitchFamily="18" charset="0"/>
                <a:sym typeface="Lexend Exa"/>
              </a:rPr>
              <a:t>Percentage Shop Products &amp; Coffee</a:t>
            </a:r>
            <a:endParaRPr sz="1900" dirty="0">
              <a:latin typeface="Times New Roman" panose="02020603050405020304" pitchFamily="18" charset="0"/>
              <a:ea typeface="Lexend Exa"/>
              <a:cs typeface="Times New Roman" panose="02020603050405020304" pitchFamily="18" charset="0"/>
              <a:sym typeface="Lexend Exa"/>
            </a:endParaRPr>
          </a:p>
        </p:txBody>
      </p:sp>
      <p:sp>
        <p:nvSpPr>
          <p:cNvPr id="784" name="Google Shape;784;p70"/>
          <p:cNvSpPr txBox="1">
            <a:spLocks noGrp="1"/>
          </p:cNvSpPr>
          <p:nvPr>
            <p:ph type="subTitle" idx="4294967295"/>
          </p:nvPr>
        </p:nvSpPr>
        <p:spPr>
          <a:xfrm>
            <a:off x="1115850" y="3906820"/>
            <a:ext cx="2673300" cy="6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Bill &amp; Orders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6" name="Google Shape;786;p70"/>
          <p:cNvSpPr txBox="1">
            <a:spLocks noGrp="1"/>
          </p:cNvSpPr>
          <p:nvPr>
            <p:ph type="subTitle" idx="4294967295"/>
          </p:nvPr>
        </p:nvSpPr>
        <p:spPr>
          <a:xfrm>
            <a:off x="1115850" y="3569122"/>
            <a:ext cx="2243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latin typeface="Times New Roman" panose="02020603050405020304" pitchFamily="18" charset="0"/>
                <a:ea typeface="Lexend Exa"/>
                <a:cs typeface="Times New Roman" panose="02020603050405020304" pitchFamily="18" charset="0"/>
                <a:sym typeface="Lexend Exa"/>
              </a:rPr>
              <a:t>Total Seles</a:t>
            </a:r>
            <a:endParaRPr sz="1900" dirty="0">
              <a:latin typeface="Times New Roman" panose="02020603050405020304" pitchFamily="18" charset="0"/>
              <a:ea typeface="Lexend Exa"/>
              <a:cs typeface="Times New Roman" panose="02020603050405020304" pitchFamily="18" charset="0"/>
              <a:sym typeface="Lexend Exa"/>
            </a:endParaRPr>
          </a:p>
        </p:txBody>
      </p:sp>
      <p:cxnSp>
        <p:nvCxnSpPr>
          <p:cNvPr id="787" name="Google Shape;787;p70"/>
          <p:cNvCxnSpPr>
            <a:stCxn id="778" idx="2"/>
            <a:endCxn id="779" idx="0"/>
          </p:cNvCxnSpPr>
          <p:nvPr/>
        </p:nvCxnSpPr>
        <p:spPr>
          <a:xfrm>
            <a:off x="809550" y="1755475"/>
            <a:ext cx="0" cy="930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88" name="Google Shape;788;p70"/>
          <p:cNvCxnSpPr>
            <a:stCxn id="779" idx="2"/>
            <a:endCxn id="780" idx="0"/>
          </p:cNvCxnSpPr>
          <p:nvPr/>
        </p:nvCxnSpPr>
        <p:spPr>
          <a:xfrm>
            <a:off x="809550" y="2864825"/>
            <a:ext cx="0" cy="843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67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Transactional Dataset</a:t>
            </a:r>
            <a:endParaRPr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43" name="Google Shape;743;p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48450" y="1109472"/>
            <a:ext cx="2975549" cy="349403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5" name="Google Shape;745;p67"/>
          <p:cNvCxnSpPr/>
          <p:nvPr/>
        </p:nvCxnSpPr>
        <p:spPr>
          <a:xfrm>
            <a:off x="839250" y="891400"/>
            <a:ext cx="860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7F1C6A-26D2-3974-6616-C9EDB65984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82793" y="1282596"/>
            <a:ext cx="4339334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transaction_id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transaction_date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transaction_time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store_id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store_location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product_id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product_category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product_type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product_detail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transaction_qty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unit_price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Total Bill</a:t>
            </a: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 features like Month Name, Day Name, Hour, Day of Week, Month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68"/>
          <p:cNvSpPr txBox="1">
            <a:spLocks noGrp="1"/>
          </p:cNvSpPr>
          <p:nvPr>
            <p:ph type="title"/>
          </p:nvPr>
        </p:nvSpPr>
        <p:spPr>
          <a:xfrm>
            <a:off x="585888" y="582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Excel Functions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55" name="Google Shape;755;p68"/>
          <p:cNvCxnSpPr/>
          <p:nvPr/>
        </p:nvCxnSpPr>
        <p:spPr>
          <a:xfrm>
            <a:off x="4007538" y="1257160"/>
            <a:ext cx="860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60" name="Google Shape;760;p68"/>
          <p:cNvPicPr preferRelativeResize="0"/>
          <p:nvPr/>
        </p:nvPicPr>
        <p:blipFill rotWithShape="1">
          <a:blip r:embed="rId3">
            <a:alphaModFix/>
          </a:blip>
          <a:srcRect t="25116"/>
          <a:stretch/>
        </p:blipFill>
        <p:spPr>
          <a:xfrm>
            <a:off x="585888" y="1644074"/>
            <a:ext cx="2426176" cy="27218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1" name="Google Shape;761;p68"/>
          <p:cNvCxnSpPr/>
          <p:nvPr/>
        </p:nvCxnSpPr>
        <p:spPr>
          <a:xfrm>
            <a:off x="5288938" y="1532829"/>
            <a:ext cx="2286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3" name="Google Shape;763;p68"/>
          <p:cNvCxnSpPr/>
          <p:nvPr/>
        </p:nvCxnSpPr>
        <p:spPr>
          <a:xfrm>
            <a:off x="3460138" y="4171336"/>
            <a:ext cx="227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6" name="Rectangle 1">
            <a:extLst>
              <a:ext uri="{FF2B5EF4-FFF2-40B4-BE49-F238E27FC236}">
                <a16:creationId xmlns:a16="http://schemas.microsoft.com/office/drawing/2014/main" id="{E56A4548-8DBC-D2C7-F7BA-B75FB690CD62}"/>
              </a:ext>
            </a:extLst>
          </p:cNvPr>
          <p:cNvSpPr>
            <a:spLocks noGrp="1" noChangeArrowheads="1"/>
          </p:cNvSpPr>
          <p:nvPr>
            <p:ph type="subTitle" idx="5"/>
          </p:nvPr>
        </p:nvSpPr>
        <p:spPr bwMode="auto">
          <a:xfrm>
            <a:off x="3460138" y="1740979"/>
            <a:ext cx="534248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transaction_date,"mm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") → to get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Month Name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TEXT(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transaction_date,"dd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") → to get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Day Name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HOUR(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transaction_time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→ to get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Hour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WEEKDAY(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transaction_date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→ for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Day of Week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MONTH(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transaction_date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→ for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Month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transaction_qty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]*[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unit_price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] → for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Total Bill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96345FE2-0E7F-FB99-46B8-1018D8C0FB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9557" y="3625180"/>
            <a:ext cx="452239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Pivot Tables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with SUM, COUNT, and GROUP BY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7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pic Café Company Profile XL by Slidesgo">
  <a:themeElements>
    <a:clrScheme name="Simple Light">
      <a:dk1>
        <a:srgbClr val="823E43"/>
      </a:dk1>
      <a:lt1>
        <a:srgbClr val="F9F0E8"/>
      </a:lt1>
      <a:dk2>
        <a:srgbClr val="2F1425"/>
      </a:dk2>
      <a:lt2>
        <a:srgbClr val="823E43"/>
      </a:lt2>
      <a:accent1>
        <a:srgbClr val="F9F0E8"/>
      </a:accent1>
      <a:accent2>
        <a:srgbClr val="2F1425"/>
      </a:accent2>
      <a:accent3>
        <a:srgbClr val="823E43"/>
      </a:accent3>
      <a:accent4>
        <a:srgbClr val="F9F0E8"/>
      </a:accent4>
      <a:accent5>
        <a:srgbClr val="2F1425"/>
      </a:accent5>
      <a:accent6>
        <a:srgbClr val="823E43"/>
      </a:accent6>
      <a:hlink>
        <a:srgbClr val="2F14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</Words>
  <Application>Microsoft Office PowerPoint</Application>
  <PresentationFormat>On-screen Show (16:9)</PresentationFormat>
  <Paragraphs>21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Lexend Exa</vt:lpstr>
      <vt:lpstr>Times New Roman</vt:lpstr>
      <vt:lpstr>Arial</vt:lpstr>
      <vt:lpstr>Red Hat Text</vt:lpstr>
      <vt:lpstr>Popic Café Company Profile XL by Slidesgo</vt:lpstr>
      <vt:lpstr>Coffee  Shop  Sells Analysis</vt:lpstr>
      <vt:lpstr>The primary goal of this project is to collect valuable data that will showcase and enhance the shop's performance.</vt:lpstr>
      <vt:lpstr>Highlights</vt:lpstr>
      <vt:lpstr>Main Transactional Dataset</vt:lpstr>
      <vt:lpstr>Excel Functions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Mahrin Mobassera</cp:lastModifiedBy>
  <cp:revision>1</cp:revision>
  <dcterms:modified xsi:type="dcterms:W3CDTF">2025-05-15T12:32:52Z</dcterms:modified>
</cp:coreProperties>
</file>